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vind Agarwal" initials="AA" lastIdx="1" clrIdx="0">
    <p:extLst>
      <p:ext uri="{19B8F6BF-5375-455C-9EA6-DF929625EA0E}">
        <p15:presenceInfo xmlns:p15="http://schemas.microsoft.com/office/powerpoint/2012/main" userId="b4de5794f62008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75" d="100"/>
          <a:sy n="75" d="100"/>
        </p:scale>
        <p:origin x="290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vind Agarwal" userId="b4de5794f620083f" providerId="LiveId" clId="{600C380F-017F-411D-9C4A-724BBE79D431}"/>
    <pc:docChg chg="undo custSel modSld">
      <pc:chgData name="Arvind Agarwal" userId="b4de5794f620083f" providerId="LiveId" clId="{600C380F-017F-411D-9C4A-724BBE79D431}" dt="2023-07-15T05:20:32.560" v="127" actId="207"/>
      <pc:docMkLst>
        <pc:docMk/>
      </pc:docMkLst>
      <pc:sldChg chg="modSp mod">
        <pc:chgData name="Arvind Agarwal" userId="b4de5794f620083f" providerId="LiveId" clId="{600C380F-017F-411D-9C4A-724BBE79D431}" dt="2023-07-14T14:02:21.683" v="16" actId="1076"/>
        <pc:sldMkLst>
          <pc:docMk/>
          <pc:sldMk cId="1036021553" sldId="257"/>
        </pc:sldMkLst>
        <pc:spChg chg="mod">
          <ac:chgData name="Arvind Agarwal" userId="b4de5794f620083f" providerId="LiveId" clId="{600C380F-017F-411D-9C4A-724BBE79D431}" dt="2023-07-14T14:02:21.683" v="16" actId="1076"/>
          <ac:spMkLst>
            <pc:docMk/>
            <pc:sldMk cId="1036021553" sldId="257"/>
            <ac:spMk id="4" creationId="{BBE100C8-6601-50B0-5CA1-66242D9A7F44}"/>
          </ac:spMkLst>
        </pc:spChg>
        <pc:spChg chg="mod">
          <ac:chgData name="Arvind Agarwal" userId="b4de5794f620083f" providerId="LiveId" clId="{600C380F-017F-411D-9C4A-724BBE79D431}" dt="2023-07-14T14:00:40.991" v="1" actId="1076"/>
          <ac:spMkLst>
            <pc:docMk/>
            <pc:sldMk cId="1036021553" sldId="257"/>
            <ac:spMk id="8" creationId="{46ACE77B-8799-3DE8-C249-364629844ECF}"/>
          </ac:spMkLst>
        </pc:spChg>
        <pc:spChg chg="mod">
          <ac:chgData name="Arvind Agarwal" userId="b4de5794f620083f" providerId="LiveId" clId="{600C380F-017F-411D-9C4A-724BBE79D431}" dt="2023-07-14T14:01:55.311" v="11" actId="1076"/>
          <ac:spMkLst>
            <pc:docMk/>
            <pc:sldMk cId="1036021553" sldId="257"/>
            <ac:spMk id="10" creationId="{4138024E-98AA-BBB9-4173-F2C01AC66A24}"/>
          </ac:spMkLst>
        </pc:spChg>
        <pc:spChg chg="mod">
          <ac:chgData name="Arvind Agarwal" userId="b4de5794f620083f" providerId="LiveId" clId="{600C380F-017F-411D-9C4A-724BBE79D431}" dt="2023-07-14T14:01:30.306" v="7" actId="255"/>
          <ac:spMkLst>
            <pc:docMk/>
            <pc:sldMk cId="1036021553" sldId="257"/>
            <ac:spMk id="16" creationId="{39F81B83-7296-CD1A-512F-267B14DC3E92}"/>
          </ac:spMkLst>
        </pc:spChg>
        <pc:spChg chg="mod">
          <ac:chgData name="Arvind Agarwal" userId="b4de5794f620083f" providerId="LiveId" clId="{600C380F-017F-411D-9C4A-724BBE79D431}" dt="2023-07-14T14:01:34.734" v="8" actId="255"/>
          <ac:spMkLst>
            <pc:docMk/>
            <pc:sldMk cId="1036021553" sldId="257"/>
            <ac:spMk id="18" creationId="{D07E91B8-0260-AD6F-8610-6342AC418A82}"/>
          </ac:spMkLst>
        </pc:spChg>
        <pc:spChg chg="mod">
          <ac:chgData name="Arvind Agarwal" userId="b4de5794f620083f" providerId="LiveId" clId="{600C380F-017F-411D-9C4A-724BBE79D431}" dt="2023-07-14T14:01:20.063" v="6" actId="1076"/>
          <ac:spMkLst>
            <pc:docMk/>
            <pc:sldMk cId="1036021553" sldId="257"/>
            <ac:spMk id="20" creationId="{91FB4E38-0A1F-8641-5257-8F957BB4AEC6}"/>
          </ac:spMkLst>
        </pc:spChg>
        <pc:graphicFrameChg chg="mod">
          <ac:chgData name="Arvind Agarwal" userId="b4de5794f620083f" providerId="LiveId" clId="{600C380F-017F-411D-9C4A-724BBE79D431}" dt="2023-07-14T14:00:56.740" v="4" actId="1076"/>
          <ac:graphicFrameMkLst>
            <pc:docMk/>
            <pc:sldMk cId="1036021553" sldId="257"/>
            <ac:graphicFrameMk id="5" creationId="{DBFBB09B-451C-E079-0671-8F3BF9D5512A}"/>
          </ac:graphicFrameMkLst>
        </pc:graphicFrameChg>
        <pc:picChg chg="mod">
          <ac:chgData name="Arvind Agarwal" userId="b4de5794f620083f" providerId="LiveId" clId="{600C380F-017F-411D-9C4A-724BBE79D431}" dt="2023-07-14T14:00:46.010" v="2" actId="1076"/>
          <ac:picMkLst>
            <pc:docMk/>
            <pc:sldMk cId="1036021553" sldId="257"/>
            <ac:picMk id="7" creationId="{CEF0BCB2-FD74-6529-5E8B-DF807E7844FD}"/>
          </ac:picMkLst>
        </pc:picChg>
        <pc:picChg chg="mod">
          <ac:chgData name="Arvind Agarwal" userId="b4de5794f620083f" providerId="LiveId" clId="{600C380F-017F-411D-9C4A-724BBE79D431}" dt="2023-07-14T14:02:04.856" v="13" actId="1076"/>
          <ac:picMkLst>
            <pc:docMk/>
            <pc:sldMk cId="1036021553" sldId="257"/>
            <ac:picMk id="11" creationId="{54424A6F-564E-A7D5-18D6-B915B3AD33F4}"/>
          </ac:picMkLst>
        </pc:picChg>
      </pc:sldChg>
      <pc:sldChg chg="addSp delSp modSp">
        <pc:chgData name="Arvind Agarwal" userId="b4de5794f620083f" providerId="LiveId" clId="{600C380F-017F-411D-9C4A-724BBE79D431}" dt="2023-07-15T04:21:06.965" v="83" actId="164"/>
        <pc:sldMkLst>
          <pc:docMk/>
          <pc:sldMk cId="3976847213" sldId="258"/>
        </pc:sldMkLst>
        <pc:grpChg chg="add del mod">
          <ac:chgData name="Arvind Agarwal" userId="b4de5794f620083f" providerId="LiveId" clId="{600C380F-017F-411D-9C4A-724BBE79D431}" dt="2023-07-15T04:20:48.074" v="82" actId="165"/>
          <ac:grpSpMkLst>
            <pc:docMk/>
            <pc:sldMk cId="3976847213" sldId="258"/>
            <ac:grpSpMk id="2" creationId="{6FC9C774-DF92-B2EA-2074-F22D3CCBD4E4}"/>
          </ac:grpSpMkLst>
        </pc:grpChg>
        <pc:grpChg chg="add mod">
          <ac:chgData name="Arvind Agarwal" userId="b4de5794f620083f" providerId="LiveId" clId="{600C380F-017F-411D-9C4A-724BBE79D431}" dt="2023-07-15T04:21:06.965" v="83" actId="164"/>
          <ac:grpSpMkLst>
            <pc:docMk/>
            <pc:sldMk cId="3976847213" sldId="258"/>
            <ac:grpSpMk id="3" creationId="{8A092889-7175-40B3-613A-BE304ACCE851}"/>
          </ac:grpSpMkLst>
        </pc:grpChg>
        <pc:grpChg chg="del">
          <ac:chgData name="Arvind Agarwal" userId="b4de5794f620083f" providerId="LiveId" clId="{600C380F-017F-411D-9C4A-724BBE79D431}" dt="2023-07-15T04:05:25.324" v="22" actId="165"/>
          <ac:grpSpMkLst>
            <pc:docMk/>
            <pc:sldMk cId="3976847213" sldId="258"/>
            <ac:grpSpMk id="18" creationId="{B174F009-231C-6B17-BC50-95DA7DB63540}"/>
          </ac:grpSpMkLst>
        </pc:grpChg>
        <pc:picChg chg="mod topLvl">
          <ac:chgData name="Arvind Agarwal" userId="b4de5794f620083f" providerId="LiveId" clId="{600C380F-017F-411D-9C4A-724BBE79D431}" dt="2023-07-15T04:21:06.965" v="83" actId="164"/>
          <ac:picMkLst>
            <pc:docMk/>
            <pc:sldMk cId="3976847213" sldId="258"/>
            <ac:picMk id="6" creationId="{3B33AC4B-BEB9-E8DF-8E8D-88B2EC1A1AF8}"/>
          </ac:picMkLst>
        </pc:picChg>
        <pc:picChg chg="mod topLvl">
          <ac:chgData name="Arvind Agarwal" userId="b4de5794f620083f" providerId="LiveId" clId="{600C380F-017F-411D-9C4A-724BBE79D431}" dt="2023-07-15T04:21:06.965" v="83" actId="164"/>
          <ac:picMkLst>
            <pc:docMk/>
            <pc:sldMk cId="3976847213" sldId="258"/>
            <ac:picMk id="7" creationId="{77E110EB-2414-2095-E07B-C74AA0194D86}"/>
          </ac:picMkLst>
        </pc:picChg>
        <pc:picChg chg="mod topLvl">
          <ac:chgData name="Arvind Agarwal" userId="b4de5794f620083f" providerId="LiveId" clId="{600C380F-017F-411D-9C4A-724BBE79D431}" dt="2023-07-15T04:21:06.965" v="83" actId="164"/>
          <ac:picMkLst>
            <pc:docMk/>
            <pc:sldMk cId="3976847213" sldId="258"/>
            <ac:picMk id="8" creationId="{1C5E5D8A-77EA-F2EB-0DDB-3C01AB664972}"/>
          </ac:picMkLst>
        </pc:picChg>
        <pc:picChg chg="mod topLvl">
          <ac:chgData name="Arvind Agarwal" userId="b4de5794f620083f" providerId="LiveId" clId="{600C380F-017F-411D-9C4A-724BBE79D431}" dt="2023-07-15T04:21:06.965" v="83" actId="164"/>
          <ac:picMkLst>
            <pc:docMk/>
            <pc:sldMk cId="3976847213" sldId="258"/>
            <ac:picMk id="9" creationId="{82CD39BA-60A8-96DC-217D-6E07FF089531}"/>
          </ac:picMkLst>
        </pc:picChg>
        <pc:picChg chg="mod topLvl">
          <ac:chgData name="Arvind Agarwal" userId="b4de5794f620083f" providerId="LiveId" clId="{600C380F-017F-411D-9C4A-724BBE79D431}" dt="2023-07-15T04:21:06.965" v="83" actId="164"/>
          <ac:picMkLst>
            <pc:docMk/>
            <pc:sldMk cId="3976847213" sldId="258"/>
            <ac:picMk id="10" creationId="{DFFE6C68-9137-02B0-8607-892A894D7796}"/>
          </ac:picMkLst>
        </pc:picChg>
        <pc:picChg chg="mod topLvl">
          <ac:chgData name="Arvind Agarwal" userId="b4de5794f620083f" providerId="LiveId" clId="{600C380F-017F-411D-9C4A-724BBE79D431}" dt="2023-07-15T04:21:06.965" v="83" actId="164"/>
          <ac:picMkLst>
            <pc:docMk/>
            <pc:sldMk cId="3976847213" sldId="258"/>
            <ac:picMk id="11" creationId="{C5795644-C019-8ECF-0B07-CF373B2561FE}"/>
          </ac:picMkLst>
        </pc:picChg>
      </pc:sldChg>
      <pc:sldChg chg="addSp delSp modSp mod">
        <pc:chgData name="Arvind Agarwal" userId="b4de5794f620083f" providerId="LiveId" clId="{600C380F-017F-411D-9C4A-724BBE79D431}" dt="2023-07-15T04:22:20.320" v="93" actId="14100"/>
        <pc:sldMkLst>
          <pc:docMk/>
          <pc:sldMk cId="2390562097" sldId="259"/>
        </pc:sldMkLst>
        <pc:spChg chg="mod">
          <ac:chgData name="Arvind Agarwal" userId="b4de5794f620083f" providerId="LiveId" clId="{600C380F-017F-411D-9C4A-724BBE79D431}" dt="2023-07-14T13:30:43.659" v="0" actId="1076"/>
          <ac:spMkLst>
            <pc:docMk/>
            <pc:sldMk cId="2390562097" sldId="259"/>
            <ac:spMk id="8" creationId="{021E5247-EBE5-7AF4-1E93-EC2EB22E48CF}"/>
          </ac:spMkLst>
        </pc:spChg>
        <pc:picChg chg="add mod">
          <ac:chgData name="Arvind Agarwal" userId="b4de5794f620083f" providerId="LiveId" clId="{600C380F-017F-411D-9C4A-724BBE79D431}" dt="2023-07-15T04:22:20.320" v="93" actId="14100"/>
          <ac:picMkLst>
            <pc:docMk/>
            <pc:sldMk cId="2390562097" sldId="259"/>
            <ac:picMk id="3" creationId="{57591BF2-F5DE-1EE9-5C6D-E780D24E19DF}"/>
          </ac:picMkLst>
        </pc:picChg>
        <pc:picChg chg="del">
          <ac:chgData name="Arvind Agarwal" userId="b4de5794f620083f" providerId="LiveId" clId="{600C380F-017F-411D-9C4A-724BBE79D431}" dt="2023-07-15T04:22:10.085" v="88" actId="21"/>
          <ac:picMkLst>
            <pc:docMk/>
            <pc:sldMk cId="2390562097" sldId="259"/>
            <ac:picMk id="6" creationId="{39F53F3F-5118-8D06-19DF-D921A3933040}"/>
          </ac:picMkLst>
        </pc:picChg>
      </pc:sldChg>
      <pc:sldChg chg="addSp delSp modSp mod">
        <pc:chgData name="Arvind Agarwal" userId="b4de5794f620083f" providerId="LiveId" clId="{600C380F-017F-411D-9C4A-724BBE79D431}" dt="2023-07-15T05:20:32.560" v="127" actId="207"/>
        <pc:sldMkLst>
          <pc:docMk/>
          <pc:sldMk cId="4239705224" sldId="260"/>
        </pc:sldMkLst>
        <pc:spChg chg="del mod">
          <ac:chgData name="Arvind Agarwal" userId="b4de5794f620083f" providerId="LiveId" clId="{600C380F-017F-411D-9C4A-724BBE79D431}" dt="2023-07-15T04:06:44.155" v="40" actId="21"/>
          <ac:spMkLst>
            <pc:docMk/>
            <pc:sldMk cId="4239705224" sldId="260"/>
            <ac:spMk id="2" creationId="{0AEC7C1F-81AD-4C38-CAAF-C526AEDF835A}"/>
          </ac:spMkLst>
        </pc:spChg>
        <pc:spChg chg="mod">
          <ac:chgData name="Arvind Agarwal" userId="b4de5794f620083f" providerId="LiveId" clId="{600C380F-017F-411D-9C4A-724BBE79D431}" dt="2023-07-15T04:20:22.043" v="81" actId="1076"/>
          <ac:spMkLst>
            <pc:docMk/>
            <pc:sldMk cId="4239705224" sldId="260"/>
            <ac:spMk id="5" creationId="{1D125620-E9AA-19F9-77FF-63C5144D31DA}"/>
          </ac:spMkLst>
        </pc:spChg>
        <pc:spChg chg="mod">
          <ac:chgData name="Arvind Agarwal" userId="b4de5794f620083f" providerId="LiveId" clId="{600C380F-017F-411D-9C4A-724BBE79D431}" dt="2023-07-15T05:19:23.131" v="121" actId="1076"/>
          <ac:spMkLst>
            <pc:docMk/>
            <pc:sldMk cId="4239705224" sldId="260"/>
            <ac:spMk id="11" creationId="{4BD59127-ED1D-D5F4-8D28-AE301BE5F2D8}"/>
          </ac:spMkLst>
        </pc:spChg>
        <pc:spChg chg="add mod">
          <ac:chgData name="Arvind Agarwal" userId="b4de5794f620083f" providerId="LiveId" clId="{600C380F-017F-411D-9C4A-724BBE79D431}" dt="2023-07-15T04:24:50.585" v="117" actId="1076"/>
          <ac:spMkLst>
            <pc:docMk/>
            <pc:sldMk cId="4239705224" sldId="260"/>
            <ac:spMk id="12" creationId="{586B7409-FA48-F677-2EAC-43A5F17DDBE6}"/>
          </ac:spMkLst>
        </pc:spChg>
        <pc:spChg chg="add mod">
          <ac:chgData name="Arvind Agarwal" userId="b4de5794f620083f" providerId="LiveId" clId="{600C380F-017F-411D-9C4A-724BBE79D431}" dt="2023-07-15T05:20:32.560" v="127" actId="207"/>
          <ac:spMkLst>
            <pc:docMk/>
            <pc:sldMk cId="4239705224" sldId="260"/>
            <ac:spMk id="36" creationId="{78B3D04E-9260-10C8-C58E-E9AAA429640C}"/>
          </ac:spMkLst>
        </pc:spChg>
        <pc:spChg chg="add del mod">
          <ac:chgData name="Arvind Agarwal" userId="b4de5794f620083f" providerId="LiveId" clId="{600C380F-017F-411D-9C4A-724BBE79D431}" dt="2023-07-15T05:19:43.669" v="124" actId="767"/>
          <ac:spMkLst>
            <pc:docMk/>
            <pc:sldMk cId="4239705224" sldId="260"/>
            <ac:spMk id="42" creationId="{BB9D5065-0D4B-F3B9-83BC-95798ACAFCA6}"/>
          </ac:spMkLst>
        </pc:spChg>
        <pc:picChg chg="mod">
          <ac:chgData name="Arvind Agarwal" userId="b4de5794f620083f" providerId="LiveId" clId="{600C380F-017F-411D-9C4A-724BBE79D431}" dt="2023-07-15T04:06:25.073" v="35" actId="1076"/>
          <ac:picMkLst>
            <pc:docMk/>
            <pc:sldMk cId="4239705224" sldId="260"/>
            <ac:picMk id="4" creationId="{60F0F54E-4D23-E706-4689-4DCEE258C544}"/>
          </ac:picMkLst>
        </pc:picChg>
        <pc:picChg chg="add mod">
          <ac:chgData name="Arvind Agarwal" userId="b4de5794f620083f" providerId="LiveId" clId="{600C380F-017F-411D-9C4A-724BBE79D431}" dt="2023-07-15T04:22:52.013" v="96" actId="14100"/>
          <ac:picMkLst>
            <pc:docMk/>
            <pc:sldMk cId="4239705224" sldId="260"/>
            <ac:picMk id="6" creationId="{ECE57F72-6CEE-329D-B88E-C9EE6C9A4F3F}"/>
          </ac:picMkLst>
        </pc:picChg>
        <pc:picChg chg="mod">
          <ac:chgData name="Arvind Agarwal" userId="b4de5794f620083f" providerId="LiveId" clId="{600C380F-017F-411D-9C4A-724BBE79D431}" dt="2023-07-15T04:20:05.519" v="78" actId="1076"/>
          <ac:picMkLst>
            <pc:docMk/>
            <pc:sldMk cId="4239705224" sldId="260"/>
            <ac:picMk id="7" creationId="{5E2A2E37-0893-20A7-1681-50F2F93DED78}"/>
          </ac:picMkLst>
        </pc:picChg>
        <pc:picChg chg="add del mod">
          <ac:chgData name="Arvind Agarwal" userId="b4de5794f620083f" providerId="LiveId" clId="{600C380F-017F-411D-9C4A-724BBE79D431}" dt="2023-07-15T04:07:13.610" v="44" actId="21"/>
          <ac:picMkLst>
            <pc:docMk/>
            <pc:sldMk cId="4239705224" sldId="260"/>
            <ac:picMk id="9" creationId="{F6F3CEF5-79BD-8663-9841-0762474DDF52}"/>
          </ac:picMkLst>
        </pc:picChg>
        <pc:picChg chg="mod modCrop">
          <ac:chgData name="Arvind Agarwal" userId="b4de5794f620083f" providerId="LiveId" clId="{600C380F-017F-411D-9C4A-724BBE79D431}" dt="2023-07-15T05:19:19.547" v="120" actId="1076"/>
          <ac:picMkLst>
            <pc:docMk/>
            <pc:sldMk cId="4239705224" sldId="260"/>
            <ac:picMk id="10" creationId="{84F72349-06E2-9486-C308-973CA95CACCB}"/>
          </ac:picMkLst>
        </pc:picChg>
        <pc:picChg chg="add mod">
          <ac:chgData name="Arvind Agarwal" userId="b4de5794f620083f" providerId="LiveId" clId="{600C380F-017F-411D-9C4A-724BBE79D431}" dt="2023-07-15T04:23:11.301" v="97" actId="1076"/>
          <ac:picMkLst>
            <pc:docMk/>
            <pc:sldMk cId="4239705224" sldId="260"/>
            <ac:picMk id="29" creationId="{38F8BC63-0AE5-CA9A-28C0-295E6071D807}"/>
          </ac:picMkLst>
        </pc:picChg>
        <pc:cxnChg chg="add del mod">
          <ac:chgData name="Arvind Agarwal" userId="b4de5794f620083f" providerId="LiveId" clId="{600C380F-017F-411D-9C4A-724BBE79D431}" dt="2023-07-15T04:10:07.971" v="61" actId="11529"/>
          <ac:cxnSpMkLst>
            <pc:docMk/>
            <pc:sldMk cId="4239705224" sldId="260"/>
            <ac:cxnSpMk id="14" creationId="{9B675784-34EB-5CFD-1687-12C3B5C8D8E3}"/>
          </ac:cxnSpMkLst>
        </pc:cxnChg>
        <pc:cxnChg chg="add mod">
          <ac:chgData name="Arvind Agarwal" userId="b4de5794f620083f" providerId="LiveId" clId="{600C380F-017F-411D-9C4A-724BBE79D431}" dt="2023-07-15T04:23:55.028" v="105" actId="14100"/>
          <ac:cxnSpMkLst>
            <pc:docMk/>
            <pc:sldMk cId="4239705224" sldId="260"/>
            <ac:cxnSpMk id="17" creationId="{818558A8-145E-ACB9-C4A2-B30E3C472FA5}"/>
          </ac:cxnSpMkLst>
        </pc:cxnChg>
        <pc:cxnChg chg="add del mod">
          <ac:chgData name="Arvind Agarwal" userId="b4de5794f620083f" providerId="LiveId" clId="{600C380F-017F-411D-9C4A-724BBE79D431}" dt="2023-07-15T04:11:09.530" v="66" actId="11529"/>
          <ac:cxnSpMkLst>
            <pc:docMk/>
            <pc:sldMk cId="4239705224" sldId="260"/>
            <ac:cxnSpMk id="19" creationId="{3944E1CB-B8BC-D91D-35CA-86904C04ED10}"/>
          </ac:cxnSpMkLst>
        </pc:cxnChg>
        <pc:cxnChg chg="add mod">
          <ac:chgData name="Arvind Agarwal" userId="b4de5794f620083f" providerId="LiveId" clId="{600C380F-017F-411D-9C4A-724BBE79D431}" dt="2023-07-15T04:20:05.519" v="78" actId="1076"/>
          <ac:cxnSpMkLst>
            <pc:docMk/>
            <pc:sldMk cId="4239705224" sldId="260"/>
            <ac:cxnSpMk id="21" creationId="{B35EC467-63B8-15C5-58CC-C1F0E8627D46}"/>
          </ac:cxnSpMkLst>
        </pc:cxnChg>
        <pc:cxnChg chg="add del mod">
          <ac:chgData name="Arvind Agarwal" userId="b4de5794f620083f" providerId="LiveId" clId="{600C380F-017F-411D-9C4A-724BBE79D431}" dt="2023-07-15T04:19:54.098" v="76" actId="11529"/>
          <ac:cxnSpMkLst>
            <pc:docMk/>
            <pc:sldMk cId="4239705224" sldId="260"/>
            <ac:cxnSpMk id="24" creationId="{01A8F958-D9B3-D0DB-784A-EA38D8AFF3EB}"/>
          </ac:cxnSpMkLst>
        </pc:cxnChg>
        <pc:cxnChg chg="add mod">
          <ac:chgData name="Arvind Agarwal" userId="b4de5794f620083f" providerId="LiveId" clId="{600C380F-017F-411D-9C4A-724BBE79D431}" dt="2023-07-15T05:19:19.547" v="120" actId="1076"/>
          <ac:cxnSpMkLst>
            <pc:docMk/>
            <pc:sldMk cId="4239705224" sldId="260"/>
            <ac:cxnSpMk id="26" creationId="{75B0FB1F-A798-5ADB-DDFB-F84DFB0A4D65}"/>
          </ac:cxnSpMkLst>
        </pc:cxnChg>
        <pc:cxnChg chg="add mod">
          <ac:chgData name="Arvind Agarwal" userId="b4de5794f620083f" providerId="LiveId" clId="{600C380F-017F-411D-9C4A-724BBE79D431}" dt="2023-07-15T05:19:53.969" v="125" actId="1582"/>
          <ac:cxnSpMkLst>
            <pc:docMk/>
            <pc:sldMk cId="4239705224" sldId="260"/>
            <ac:cxnSpMk id="32" creationId="{04F74379-33E8-1F90-9D7A-11C56D25C9A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35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34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3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02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59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79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63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41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092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11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44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7/15/2023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9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package" Target="../embeddings/Microsoft_Word_Document.docx"/><Relationship Id="rId7" Type="http://schemas.openxmlformats.org/officeDocument/2006/relationships/image" Target="../media/image8.png"/><Relationship Id="rId2" Type="http://schemas.openxmlformats.org/officeDocument/2006/relationships/hyperlink" Target="https://www.kaggle.com/datasets/vbookshelf/computed-tomography-ct-imag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nalyticsvidhya.com/blog/2022/10/image-segmentation-with-u-net/" TargetMode="External"/><Relationship Id="rId5" Type="http://schemas.openxmlformats.org/officeDocument/2006/relationships/hyperlink" Target="https://towardsdatascience.com/understanding-semantic-segmentation-with-unet-6be4f42d4b47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emf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A792-0032-698D-3015-A99766B00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546" y="1812472"/>
            <a:ext cx="9144000" cy="800326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IN" dirty="0"/>
              <a:t>Brain Tumour </a:t>
            </a:r>
            <a:r>
              <a:rPr lang="en-IN" b="1" dirty="0">
                <a:ln w="19050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Segmentation</a:t>
            </a:r>
            <a:endParaRPr lang="en-IN" dirty="0">
              <a:ln w="19050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6F334-5469-21DC-B199-5547BA8EF3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IN" dirty="0"/>
              <a:t>Name : Arvind Agarwal</a:t>
            </a:r>
          </a:p>
          <a:p>
            <a:pPr algn="l"/>
            <a:r>
              <a:rPr lang="en-IN" dirty="0"/>
              <a:t>Roll no. : 21BD1A660B</a:t>
            </a:r>
          </a:p>
          <a:p>
            <a:pPr algn="l"/>
            <a:r>
              <a:rPr lang="en-IN" dirty="0"/>
              <a:t>Class : CSM-A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89607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092889-7175-40B3-613A-BE304ACCE851}"/>
              </a:ext>
            </a:extLst>
          </p:cNvPr>
          <p:cNvGrpSpPr/>
          <p:nvPr/>
        </p:nvGrpSpPr>
        <p:grpSpPr>
          <a:xfrm>
            <a:off x="38100" y="1273628"/>
            <a:ext cx="12115800" cy="4398127"/>
            <a:chOff x="38100" y="1273628"/>
            <a:chExt cx="12115800" cy="43981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33AC4B-BEB9-E8DF-8E8D-88B2EC1A1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" y="1282359"/>
              <a:ext cx="1978167" cy="4388882"/>
            </a:xfrm>
            <a:prstGeom prst="rect">
              <a:avLst/>
            </a:prstGeom>
          </p:spPr>
        </p:pic>
        <p:pic>
          <p:nvPicPr>
            <p:cNvPr id="7" name="Picture 6" descr="A screenshot of a login page&#10;&#10;Description automatically generated">
              <a:extLst>
                <a:ext uri="{FF2B5EF4-FFF2-40B4-BE49-F238E27FC236}">
                  <a16:creationId xmlns:a16="http://schemas.microsoft.com/office/drawing/2014/main" id="{77E110EB-2414-2095-E07B-C74AA019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099" y="1278111"/>
              <a:ext cx="1978167" cy="43936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5E5D8A-77EA-F2EB-0DDB-3C01AB66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098" y="1279134"/>
              <a:ext cx="1978167" cy="43921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CD39BA-60A8-96DC-217D-6E07FF089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5098" y="1277597"/>
              <a:ext cx="1980388" cy="43936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FE6C68-9137-02B0-8607-892A894D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4929" y="1277597"/>
              <a:ext cx="1978167" cy="43931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795644-C019-8ECF-0B07-CF373B25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3513" y="1273628"/>
              <a:ext cx="1980387" cy="439709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8B165D-BFA7-1F72-B79D-4283D28CA874}"/>
              </a:ext>
            </a:extLst>
          </p:cNvPr>
          <p:cNvSpPr txBox="1"/>
          <p:nvPr/>
        </p:nvSpPr>
        <p:spPr>
          <a:xfrm>
            <a:off x="212271" y="677636"/>
            <a:ext cx="389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Flutter App: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3B7B97C-C574-7D97-1D80-3A0B3FB4A283}"/>
              </a:ext>
            </a:extLst>
          </p:cNvPr>
          <p:cNvSpPr txBox="1">
            <a:spLocks/>
          </p:cNvSpPr>
          <p:nvPr/>
        </p:nvSpPr>
        <p:spPr>
          <a:xfrm>
            <a:off x="3788228" y="0"/>
            <a:ext cx="4615543" cy="614589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Brain Tumour </a:t>
            </a:r>
            <a:r>
              <a:rPr lang="en-IN" sz="3200" b="1" dirty="0">
                <a:ln w="19050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Segmentation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768472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E100C8-6601-50B0-5CA1-66242D9A7F44}"/>
              </a:ext>
            </a:extLst>
          </p:cNvPr>
          <p:cNvSpPr txBox="1"/>
          <p:nvPr/>
        </p:nvSpPr>
        <p:spPr>
          <a:xfrm>
            <a:off x="10893" y="451233"/>
            <a:ext cx="5302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Dataset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Dataset_Source</a:t>
            </a:r>
            <a:endParaRPr lang="en-I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BFBB09B-451C-E079-0671-8F3BF9D551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170626"/>
              </p:ext>
            </p:extLst>
          </p:nvPr>
        </p:nvGraphicFramePr>
        <p:xfrm>
          <a:off x="10893" y="1058836"/>
          <a:ext cx="5222646" cy="1547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37207" imgH="1684250" progId="Word.Document.12">
                  <p:embed/>
                </p:oleObj>
              </mc:Choice>
              <mc:Fallback>
                <p:oleObj name="Document" r:id="rId3" imgW="5737207" imgH="168425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BFBB09B-451C-E079-0671-8F3BF9D551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93" y="1058836"/>
                        <a:ext cx="5222646" cy="1547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B1FF47E-8DBB-23C3-EDD5-C0A4A5C82D5E}"/>
              </a:ext>
            </a:extLst>
          </p:cNvPr>
          <p:cNvSpPr txBox="1"/>
          <p:nvPr/>
        </p:nvSpPr>
        <p:spPr>
          <a:xfrm>
            <a:off x="418178" y="4727909"/>
            <a:ext cx="4226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Segmentation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analytics_vidhya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0BCB2-FD74-6529-5E8B-DF807E784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" y="2404729"/>
            <a:ext cx="5156249" cy="1737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CE77B-8799-3DE8-C249-364629844ECF}"/>
              </a:ext>
            </a:extLst>
          </p:cNvPr>
          <p:cNvSpPr txBox="1"/>
          <p:nvPr/>
        </p:nvSpPr>
        <p:spPr>
          <a:xfrm>
            <a:off x="-34344" y="4137372"/>
            <a:ext cx="322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Augmented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38024E-98AA-BBB9-4173-F2C01AC66A24}"/>
              </a:ext>
            </a:extLst>
          </p:cNvPr>
          <p:cNvSpPr txBox="1"/>
          <p:nvPr/>
        </p:nvSpPr>
        <p:spPr>
          <a:xfrm>
            <a:off x="5701393" y="507599"/>
            <a:ext cx="6075589" cy="163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 Description: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UNET</a:t>
            </a:r>
            <a:r>
              <a:rPr lang="en-IN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a convolutional neural network architecture specifically designed for semantic segmentation tasks.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424A6F-564E-A7D5-18D6-B915B3AD3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0509" y="1484986"/>
            <a:ext cx="3717356" cy="2899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792A5-1DEF-4C97-BE49-E7A252895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1393" y="4829046"/>
            <a:ext cx="6476561" cy="985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931C2-2343-9B0E-7759-6E7F6148E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438" y="6146397"/>
            <a:ext cx="6476562" cy="6748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F81B83-7296-CD1A-512F-267B14DC3E92}"/>
              </a:ext>
            </a:extLst>
          </p:cNvPr>
          <p:cNvSpPr txBox="1"/>
          <p:nvPr/>
        </p:nvSpPr>
        <p:spPr>
          <a:xfrm>
            <a:off x="5624513" y="4493627"/>
            <a:ext cx="3009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Testing Accuracy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7E91B8-0260-AD6F-8610-6342AC418A82}"/>
              </a:ext>
            </a:extLst>
          </p:cNvPr>
          <p:cNvSpPr txBox="1"/>
          <p:nvPr/>
        </p:nvSpPr>
        <p:spPr>
          <a:xfrm>
            <a:off x="5624513" y="5801715"/>
            <a:ext cx="3009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Training Accuracy :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91FB4E38-0A1F-8641-5257-8F957BB4AEC6}"/>
              </a:ext>
            </a:extLst>
          </p:cNvPr>
          <p:cNvSpPr txBox="1">
            <a:spLocks/>
          </p:cNvSpPr>
          <p:nvPr/>
        </p:nvSpPr>
        <p:spPr>
          <a:xfrm>
            <a:off x="3788228" y="70132"/>
            <a:ext cx="4615543" cy="614589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Brain Tumour </a:t>
            </a:r>
            <a:r>
              <a:rPr lang="en-IN" sz="3200" b="1" dirty="0">
                <a:ln w="19050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Segmentation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360215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CF7806D-0A18-5A31-7CD6-44B123EAA662}"/>
              </a:ext>
            </a:extLst>
          </p:cNvPr>
          <p:cNvSpPr txBox="1">
            <a:spLocks/>
          </p:cNvSpPr>
          <p:nvPr/>
        </p:nvSpPr>
        <p:spPr>
          <a:xfrm>
            <a:off x="3788228" y="0"/>
            <a:ext cx="4615543" cy="614589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Brain Tumour </a:t>
            </a:r>
            <a:r>
              <a:rPr lang="en-IN" sz="3200" b="1" dirty="0">
                <a:ln w="19050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Segmentation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6FD4B-0448-1151-AD1E-F61A7862F5BB}"/>
              </a:ext>
            </a:extLst>
          </p:cNvPr>
          <p:cNvSpPr txBox="1"/>
          <p:nvPr/>
        </p:nvSpPr>
        <p:spPr>
          <a:xfrm>
            <a:off x="0" y="414534"/>
            <a:ext cx="3571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Model Comparison: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1BE2B-DAB6-EB35-9F8E-E8A2E9F19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57" y="1552647"/>
            <a:ext cx="5335360" cy="1214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1E5247-EBE5-7AF4-1E93-EC2EB22E48CF}"/>
              </a:ext>
            </a:extLst>
          </p:cNvPr>
          <p:cNvSpPr txBox="1"/>
          <p:nvPr/>
        </p:nvSpPr>
        <p:spPr>
          <a:xfrm>
            <a:off x="73478" y="1160665"/>
            <a:ext cx="4910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GPU training (Horovod):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E54B2-5697-1FDB-C866-F462898A5CAD}"/>
              </a:ext>
            </a:extLst>
          </p:cNvPr>
          <p:cNvSpPr txBox="1"/>
          <p:nvPr/>
        </p:nvSpPr>
        <p:spPr>
          <a:xfrm>
            <a:off x="73478" y="2840222"/>
            <a:ext cx="3714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CPU training:</a:t>
            </a:r>
          </a:p>
          <a:p>
            <a:r>
              <a:rPr lang="en-IN" dirty="0"/>
              <a:t>CPU Training Duration : 15 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A674C-A518-4917-964E-61DA0AA96290}"/>
              </a:ext>
            </a:extLst>
          </p:cNvPr>
          <p:cNvSpPr txBox="1"/>
          <p:nvPr/>
        </p:nvSpPr>
        <p:spPr>
          <a:xfrm>
            <a:off x="6600197" y="1098096"/>
            <a:ext cx="373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Model Accuracy:</a:t>
            </a:r>
          </a:p>
        </p:txBody>
      </p:sp>
      <p:pic>
        <p:nvPicPr>
          <p:cNvPr id="11" name="output_vid51_predicted">
            <a:hlinkClick r:id="" action="ppaction://media"/>
            <a:extLst>
              <a:ext uri="{FF2B5EF4-FFF2-40B4-BE49-F238E27FC236}">
                <a16:creationId xmlns:a16="http://schemas.microsoft.com/office/drawing/2014/main" id="{E4E294A8-36A4-1256-221A-C565AC014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3047" y="3967670"/>
            <a:ext cx="2674432" cy="2674432"/>
          </a:xfrm>
          <a:prstGeom prst="rect">
            <a:avLst/>
          </a:prstGeom>
        </p:spPr>
      </p:pic>
      <p:pic>
        <p:nvPicPr>
          <p:cNvPr id="12" name="output_vid51_groundTruth">
            <a:hlinkClick r:id="" action="ppaction://media"/>
            <a:extLst>
              <a:ext uri="{FF2B5EF4-FFF2-40B4-BE49-F238E27FC236}">
                <a16:creationId xmlns:a16="http://schemas.microsoft.com/office/drawing/2014/main" id="{777E2EDE-9CC1-1F7F-8E34-F64C8C7B12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14193" y="3967670"/>
            <a:ext cx="2674432" cy="2674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5C7DCD-254A-33D6-E6EA-05E5F8D65559}"/>
              </a:ext>
            </a:extLst>
          </p:cNvPr>
          <p:cNvSpPr txBox="1"/>
          <p:nvPr/>
        </p:nvSpPr>
        <p:spPr>
          <a:xfrm>
            <a:off x="3236996" y="3621649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Ground Truth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5E403-2A82-8348-0917-EA05F62759A9}"/>
              </a:ext>
            </a:extLst>
          </p:cNvPr>
          <p:cNvSpPr txBox="1"/>
          <p:nvPr/>
        </p:nvSpPr>
        <p:spPr>
          <a:xfrm>
            <a:off x="6906100" y="3621649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Predicted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91BF2-F5DE-1EE9-5C6D-E780D24E19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6101" y="1472697"/>
            <a:ext cx="5949462" cy="21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62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C4B17EB7-3B1B-8D29-C2EF-771D3D6C1CAB}"/>
              </a:ext>
            </a:extLst>
          </p:cNvPr>
          <p:cNvSpPr txBox="1">
            <a:spLocks/>
          </p:cNvSpPr>
          <p:nvPr/>
        </p:nvSpPr>
        <p:spPr>
          <a:xfrm>
            <a:off x="3788228" y="0"/>
            <a:ext cx="4615543" cy="614589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Brain Tumour </a:t>
            </a:r>
            <a:r>
              <a:rPr lang="en-IN" sz="3200" b="1" dirty="0">
                <a:ln w="19050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Segmentation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0F54E-4D23-E706-4689-4DCEE258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980782"/>
            <a:ext cx="4329019" cy="2832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125620-E9AA-19F9-77FF-63C5144D31DA}"/>
              </a:ext>
            </a:extLst>
          </p:cNvPr>
          <p:cNvSpPr txBox="1"/>
          <p:nvPr/>
        </p:nvSpPr>
        <p:spPr>
          <a:xfrm>
            <a:off x="-39243" y="3618760"/>
            <a:ext cx="3251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AWS Instance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A2E37-0893-20A7-1681-50F2F93D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84" y="1262635"/>
            <a:ext cx="6916906" cy="1975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DB8E41-EFCE-1C27-4962-BF6F7E3FB26A}"/>
              </a:ext>
            </a:extLst>
          </p:cNvPr>
          <p:cNvSpPr txBox="1"/>
          <p:nvPr/>
        </p:nvSpPr>
        <p:spPr>
          <a:xfrm>
            <a:off x="5245693" y="812406"/>
            <a:ext cx="3251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Flask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72349-06E2-9486-C308-973CA95CA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14" t="39561" r="1538" b="40167"/>
          <a:stretch/>
        </p:blipFill>
        <p:spPr>
          <a:xfrm>
            <a:off x="5254566" y="4288603"/>
            <a:ext cx="7053942" cy="12395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D59127-ED1D-D5F4-8D28-AE301BE5F2D8}"/>
              </a:ext>
            </a:extLst>
          </p:cNvPr>
          <p:cNvSpPr txBox="1"/>
          <p:nvPr/>
        </p:nvSpPr>
        <p:spPr>
          <a:xfrm>
            <a:off x="5151959" y="3875567"/>
            <a:ext cx="3251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FireBase Storage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57F72-6CEE-329D-B88E-C9EE6C9A4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36" y="890295"/>
            <a:ext cx="1240568" cy="2748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6B7409-FA48-F677-2EAC-43A5F17DDBE6}"/>
              </a:ext>
            </a:extLst>
          </p:cNvPr>
          <p:cNvSpPr txBox="1"/>
          <p:nvPr/>
        </p:nvSpPr>
        <p:spPr>
          <a:xfrm>
            <a:off x="34071" y="487863"/>
            <a:ext cx="3251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Flutter :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18558A8-145E-ACB9-C4A2-B30E3C472FA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416304" y="2264462"/>
            <a:ext cx="520113" cy="175440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35EC467-63B8-15C5-58CC-C1F0E8627D46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700494" y="2250276"/>
            <a:ext cx="622590" cy="314664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B0FB1F-A798-5ADB-DDFB-F84DFB0A4D65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781537" y="3237917"/>
            <a:ext cx="0" cy="10506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8F8BC63-0AE5-CA9A-28C0-295E6071D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950" y="887973"/>
            <a:ext cx="1240568" cy="2752153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4F74379-33E8-1F90-9D7A-11C56D25C9A3}"/>
              </a:ext>
            </a:extLst>
          </p:cNvPr>
          <p:cNvCxnSpPr>
            <a:cxnSpLocks/>
            <a:stCxn id="10" idx="1"/>
            <a:endCxn id="29" idx="3"/>
          </p:cNvCxnSpPr>
          <p:nvPr/>
        </p:nvCxnSpPr>
        <p:spPr>
          <a:xfrm rot="10800000">
            <a:off x="3974518" y="2264051"/>
            <a:ext cx="1280048" cy="2644305"/>
          </a:xfrm>
          <a:prstGeom prst="bentConnector3">
            <a:avLst>
              <a:gd name="adj1" fmla="val 3577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B3D04E-9260-10C8-C58E-E9AAA429640C}"/>
              </a:ext>
            </a:extLst>
          </p:cNvPr>
          <p:cNvSpPr txBox="1"/>
          <p:nvPr/>
        </p:nvSpPr>
        <p:spPr>
          <a:xfrm>
            <a:off x="2806522" y="522572"/>
            <a:ext cx="1138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B05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397052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Shapes</Template>
  <TotalTime>851</TotalTime>
  <Words>102</Words>
  <Application>Microsoft Office PowerPoint</Application>
  <PresentationFormat>Widescreen</PresentationFormat>
  <Paragraphs>30</Paragraphs>
  <Slides>5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Next LT Pro</vt:lpstr>
      <vt:lpstr>Calibri</vt:lpstr>
      <vt:lpstr>Tw Cen MT</vt:lpstr>
      <vt:lpstr>ShapesVTI</vt:lpstr>
      <vt:lpstr>Document</vt:lpstr>
      <vt:lpstr>Brain Tumour Segmentation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Tumour Segmentation</dc:title>
  <dc:creator>Arvind Agarwal</dc:creator>
  <cp:lastModifiedBy>Arvind Agarwal</cp:lastModifiedBy>
  <cp:revision>1</cp:revision>
  <dcterms:created xsi:type="dcterms:W3CDTF">2023-07-13T19:10:55Z</dcterms:created>
  <dcterms:modified xsi:type="dcterms:W3CDTF">2023-07-15T05:21:07Z</dcterms:modified>
</cp:coreProperties>
</file>